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4E6C15-731A-4F6C-A9A3-19D5BABEF592}" v="13" dt="2022-09-19T02:21:10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zuela, Drew R." userId="b045f4f2-7aa4-477e-bfcb-790ce99c8900" providerId="ADAL" clId="{CC4E6C15-731A-4F6C-A9A3-19D5BABEF592}"/>
    <pc:docChg chg="undo redo custSel addSld delSld modSld">
      <pc:chgData name="Valenzuela, Drew R." userId="b045f4f2-7aa4-477e-bfcb-790ce99c8900" providerId="ADAL" clId="{CC4E6C15-731A-4F6C-A9A3-19D5BABEF592}" dt="2022-09-19T02:24:47.684" v="604" actId="47"/>
      <pc:docMkLst>
        <pc:docMk/>
      </pc:docMkLst>
      <pc:sldChg chg="del">
        <pc:chgData name="Valenzuela, Drew R." userId="b045f4f2-7aa4-477e-bfcb-790ce99c8900" providerId="ADAL" clId="{CC4E6C15-731A-4F6C-A9A3-19D5BABEF592}" dt="2022-08-28T15:10:15.424" v="89" actId="47"/>
        <pc:sldMkLst>
          <pc:docMk/>
          <pc:sldMk cId="1015758898" sldId="256"/>
        </pc:sldMkLst>
      </pc:sldChg>
      <pc:sldChg chg="modSp mod">
        <pc:chgData name="Valenzuela, Drew R." userId="b045f4f2-7aa4-477e-bfcb-790ce99c8900" providerId="ADAL" clId="{CC4E6C15-731A-4F6C-A9A3-19D5BABEF592}" dt="2022-09-10T13:47:28.962" v="377" actId="20577"/>
        <pc:sldMkLst>
          <pc:docMk/>
          <pc:sldMk cId="2172239083" sldId="259"/>
        </pc:sldMkLst>
        <pc:spChg chg="mod">
          <ac:chgData name="Valenzuela, Drew R." userId="b045f4f2-7aa4-477e-bfcb-790ce99c8900" providerId="ADAL" clId="{CC4E6C15-731A-4F6C-A9A3-19D5BABEF592}" dt="2022-09-10T13:47:28.962" v="377" actId="20577"/>
          <ac:spMkLst>
            <pc:docMk/>
            <pc:sldMk cId="2172239083" sldId="259"/>
            <ac:spMk id="7" creationId="{F6F93CAC-C118-1C17-3E77-8854924AEF65}"/>
          </ac:spMkLst>
        </pc:spChg>
        <pc:picChg chg="mod">
          <ac:chgData name="Valenzuela, Drew R." userId="b045f4f2-7aa4-477e-bfcb-790ce99c8900" providerId="ADAL" clId="{CC4E6C15-731A-4F6C-A9A3-19D5BABEF592}" dt="2022-08-27T20:19:25.549" v="3" actId="1076"/>
          <ac:picMkLst>
            <pc:docMk/>
            <pc:sldMk cId="2172239083" sldId="259"/>
            <ac:picMk id="3" creationId="{F0165A55-FEF6-A239-A2B3-56433DCB9E73}"/>
          </ac:picMkLst>
        </pc:picChg>
      </pc:sldChg>
      <pc:sldChg chg="addSp delSp modSp new mod">
        <pc:chgData name="Valenzuela, Drew R." userId="b045f4f2-7aa4-477e-bfcb-790ce99c8900" providerId="ADAL" clId="{CC4E6C15-731A-4F6C-A9A3-19D5BABEF592}" dt="2022-09-19T02:22:34.866" v="603" actId="14100"/>
        <pc:sldMkLst>
          <pc:docMk/>
          <pc:sldMk cId="2507549656" sldId="260"/>
        </pc:sldMkLst>
        <pc:spChg chg="add mod">
          <ac:chgData name="Valenzuela, Drew R." userId="b045f4f2-7aa4-477e-bfcb-790ce99c8900" providerId="ADAL" clId="{CC4E6C15-731A-4F6C-A9A3-19D5BABEF592}" dt="2022-09-18T04:29:57.486" v="463" actId="1076"/>
          <ac:spMkLst>
            <pc:docMk/>
            <pc:sldMk cId="2507549656" sldId="260"/>
            <ac:spMk id="2" creationId="{5F712DE6-1672-CBCB-D14A-45A1C35B4D29}"/>
          </ac:spMkLst>
        </pc:spChg>
        <pc:spChg chg="add mod">
          <ac:chgData name="Valenzuela, Drew R." userId="b045f4f2-7aa4-477e-bfcb-790ce99c8900" providerId="ADAL" clId="{CC4E6C15-731A-4F6C-A9A3-19D5BABEF592}" dt="2022-09-18T04:35:07.216" v="484" actId="1076"/>
          <ac:spMkLst>
            <pc:docMk/>
            <pc:sldMk cId="2507549656" sldId="260"/>
            <ac:spMk id="4" creationId="{DD5A6112-84B4-D04A-E66B-3BD3F1116918}"/>
          </ac:spMkLst>
        </pc:spChg>
        <pc:spChg chg="add mod">
          <ac:chgData name="Valenzuela, Drew R." userId="b045f4f2-7aa4-477e-bfcb-790ce99c8900" providerId="ADAL" clId="{CC4E6C15-731A-4F6C-A9A3-19D5BABEF592}" dt="2022-09-10T13:25:35.184" v="128" actId="207"/>
          <ac:spMkLst>
            <pc:docMk/>
            <pc:sldMk cId="2507549656" sldId="260"/>
            <ac:spMk id="5" creationId="{9FD00C4F-2D40-A439-3BFB-4F7316307A67}"/>
          </ac:spMkLst>
        </pc:spChg>
        <pc:spChg chg="add mod">
          <ac:chgData name="Valenzuela, Drew R." userId="b045f4f2-7aa4-477e-bfcb-790ce99c8900" providerId="ADAL" clId="{CC4E6C15-731A-4F6C-A9A3-19D5BABEF592}" dt="2022-09-19T02:21:00.821" v="593" actId="1076"/>
          <ac:spMkLst>
            <pc:docMk/>
            <pc:sldMk cId="2507549656" sldId="260"/>
            <ac:spMk id="6" creationId="{7509826A-EAE9-8EE0-BAAF-02F345C536B4}"/>
          </ac:spMkLst>
        </pc:spChg>
        <pc:spChg chg="add mod">
          <ac:chgData name="Valenzuela, Drew R." userId="b045f4f2-7aa4-477e-bfcb-790ce99c8900" providerId="ADAL" clId="{CC4E6C15-731A-4F6C-A9A3-19D5BABEF592}" dt="2022-09-19T02:20:18.665" v="590" actId="1076"/>
          <ac:spMkLst>
            <pc:docMk/>
            <pc:sldMk cId="2507549656" sldId="260"/>
            <ac:spMk id="11" creationId="{ABFE2588-93E1-2A16-2DB5-72328881CA6A}"/>
          </ac:spMkLst>
        </pc:spChg>
        <pc:spChg chg="add del mod">
          <ac:chgData name="Valenzuela, Drew R." userId="b045f4f2-7aa4-477e-bfcb-790ce99c8900" providerId="ADAL" clId="{CC4E6C15-731A-4F6C-A9A3-19D5BABEF592}" dt="2022-09-19T02:20:20.843" v="592"/>
          <ac:spMkLst>
            <pc:docMk/>
            <pc:sldMk cId="2507549656" sldId="260"/>
            <ac:spMk id="12" creationId="{52D7A86C-3391-D650-B4AB-E19E9FCE9108}"/>
          </ac:spMkLst>
        </pc:spChg>
        <pc:spChg chg="add mod">
          <ac:chgData name="Valenzuela, Drew R." userId="b045f4f2-7aa4-477e-bfcb-790ce99c8900" providerId="ADAL" clId="{CC4E6C15-731A-4F6C-A9A3-19D5BABEF592}" dt="2022-09-18T04:41:54.442" v="581" actId="113"/>
          <ac:spMkLst>
            <pc:docMk/>
            <pc:sldMk cId="2507549656" sldId="260"/>
            <ac:spMk id="13" creationId="{02D06501-01D9-E1A4-8D24-95E1C1022E93}"/>
          </ac:spMkLst>
        </pc:spChg>
        <pc:spChg chg="add del mod">
          <ac:chgData name="Valenzuela, Drew R." userId="b045f4f2-7aa4-477e-bfcb-790ce99c8900" providerId="ADAL" clId="{CC4E6C15-731A-4F6C-A9A3-19D5BABEF592}" dt="2022-09-10T13:36:11.239" v="160" actId="478"/>
          <ac:spMkLst>
            <pc:docMk/>
            <pc:sldMk cId="2507549656" sldId="260"/>
            <ac:spMk id="15" creationId="{ACEEC93B-3925-5C1F-9F4D-551061B75494}"/>
          </ac:spMkLst>
        </pc:spChg>
        <pc:spChg chg="add mod">
          <ac:chgData name="Valenzuela, Drew R." userId="b045f4f2-7aa4-477e-bfcb-790ce99c8900" providerId="ADAL" clId="{CC4E6C15-731A-4F6C-A9A3-19D5BABEF592}" dt="2022-09-18T04:34:55.814" v="483" actId="1076"/>
          <ac:spMkLst>
            <pc:docMk/>
            <pc:sldMk cId="2507549656" sldId="260"/>
            <ac:spMk id="16" creationId="{D4E6A773-9777-F8A6-3E96-20C4A76E85E0}"/>
          </ac:spMkLst>
        </pc:spChg>
        <pc:spChg chg="add mod">
          <ac:chgData name="Valenzuela, Drew R." userId="b045f4f2-7aa4-477e-bfcb-790ce99c8900" providerId="ADAL" clId="{CC4E6C15-731A-4F6C-A9A3-19D5BABEF592}" dt="2022-09-10T13:39:26.965" v="179" actId="1076"/>
          <ac:spMkLst>
            <pc:docMk/>
            <pc:sldMk cId="2507549656" sldId="260"/>
            <ac:spMk id="18" creationId="{5A93E3E0-ED3D-78B6-8F24-5389871AE48B}"/>
          </ac:spMkLst>
        </pc:spChg>
        <pc:spChg chg="add mod">
          <ac:chgData name="Valenzuela, Drew R." userId="b045f4f2-7aa4-477e-bfcb-790ce99c8900" providerId="ADAL" clId="{CC4E6C15-731A-4F6C-A9A3-19D5BABEF592}" dt="2022-09-10T13:51:51.929" v="444" actId="20577"/>
          <ac:spMkLst>
            <pc:docMk/>
            <pc:sldMk cId="2507549656" sldId="260"/>
            <ac:spMk id="22" creationId="{B5A8AC9A-6936-547E-C653-CDB80B338599}"/>
          </ac:spMkLst>
        </pc:spChg>
        <pc:picChg chg="add mod">
          <ac:chgData name="Valenzuela, Drew R." userId="b045f4f2-7aa4-477e-bfcb-790ce99c8900" providerId="ADAL" clId="{CC4E6C15-731A-4F6C-A9A3-19D5BABEF592}" dt="2022-09-18T04:34:26.218" v="480" actId="1076"/>
          <ac:picMkLst>
            <pc:docMk/>
            <pc:sldMk cId="2507549656" sldId="260"/>
            <ac:picMk id="3" creationId="{C1D84F44-5085-F48E-9CE9-FC113A595091}"/>
          </ac:picMkLst>
        </pc:picChg>
        <pc:picChg chg="add del mod">
          <ac:chgData name="Valenzuela, Drew R." userId="b045f4f2-7aa4-477e-bfcb-790ce99c8900" providerId="ADAL" clId="{CC4E6C15-731A-4F6C-A9A3-19D5BABEF592}" dt="2022-09-18T04:37:36.951" v="496"/>
          <ac:picMkLst>
            <pc:docMk/>
            <pc:sldMk cId="2507549656" sldId="260"/>
            <ac:picMk id="10" creationId="{5B3A94DF-A68F-7711-F7AE-6FDCC20FFF58}"/>
          </ac:picMkLst>
        </pc:picChg>
        <pc:picChg chg="add del mod">
          <ac:chgData name="Valenzuela, Drew R." userId="b045f4f2-7aa4-477e-bfcb-790ce99c8900" providerId="ADAL" clId="{CC4E6C15-731A-4F6C-A9A3-19D5BABEF592}" dt="2022-09-10T13:38:47.065" v="176" actId="478"/>
          <ac:picMkLst>
            <pc:docMk/>
            <pc:sldMk cId="2507549656" sldId="260"/>
            <ac:picMk id="14" creationId="{9E6CDC20-22A0-5A13-B92F-F860E2C16338}"/>
          </ac:picMkLst>
        </pc:picChg>
        <pc:picChg chg="add del mod">
          <ac:chgData name="Valenzuela, Drew R." userId="b045f4f2-7aa4-477e-bfcb-790ce99c8900" providerId="ADAL" clId="{CC4E6C15-731A-4F6C-A9A3-19D5BABEF592}" dt="2022-09-10T13:52:35.045" v="445" actId="1076"/>
          <ac:picMkLst>
            <pc:docMk/>
            <pc:sldMk cId="2507549656" sldId="260"/>
            <ac:picMk id="20" creationId="{26B3828C-5452-7B9A-E523-1F923D00EA9B}"/>
          </ac:picMkLst>
        </pc:picChg>
        <pc:cxnChg chg="add del mod">
          <ac:chgData name="Valenzuela, Drew R." userId="b045f4f2-7aa4-477e-bfcb-790ce99c8900" providerId="ADAL" clId="{CC4E6C15-731A-4F6C-A9A3-19D5BABEF592}" dt="2022-09-10T13:41:20.690" v="198" actId="478"/>
          <ac:cxnSpMkLst>
            <pc:docMk/>
            <pc:sldMk cId="2507549656" sldId="260"/>
            <ac:cxnSpMk id="7" creationId="{282A61B4-7142-20C4-C213-719CFF9FA00B}"/>
          </ac:cxnSpMkLst>
        </pc:cxnChg>
        <pc:cxnChg chg="add mod">
          <ac:chgData name="Valenzuela, Drew R." userId="b045f4f2-7aa4-477e-bfcb-790ce99c8900" providerId="ADAL" clId="{CC4E6C15-731A-4F6C-A9A3-19D5BABEF592}" dt="2022-09-18T04:36:34.365" v="492" actId="14100"/>
          <ac:cxnSpMkLst>
            <pc:docMk/>
            <pc:sldMk cId="2507549656" sldId="260"/>
            <ac:cxnSpMk id="8" creationId="{4C26C809-981C-2537-2486-87734CCD49AE}"/>
          </ac:cxnSpMkLst>
        </pc:cxnChg>
        <pc:cxnChg chg="add del mod">
          <ac:chgData name="Valenzuela, Drew R." userId="b045f4f2-7aa4-477e-bfcb-790ce99c8900" providerId="ADAL" clId="{CC4E6C15-731A-4F6C-A9A3-19D5BABEF592}" dt="2022-09-10T13:40:58.078" v="192" actId="478"/>
          <ac:cxnSpMkLst>
            <pc:docMk/>
            <pc:sldMk cId="2507549656" sldId="260"/>
            <ac:cxnSpMk id="9" creationId="{685B1BA8-050B-3794-D438-AF5941CC890D}"/>
          </ac:cxnSpMkLst>
        </pc:cxnChg>
        <pc:cxnChg chg="add mod">
          <ac:chgData name="Valenzuela, Drew R." userId="b045f4f2-7aa4-477e-bfcb-790ce99c8900" providerId="ADAL" clId="{CC4E6C15-731A-4F6C-A9A3-19D5BABEF592}" dt="2022-09-18T04:42:48.042" v="588" actId="1076"/>
          <ac:cxnSpMkLst>
            <pc:docMk/>
            <pc:sldMk cId="2507549656" sldId="260"/>
            <ac:cxnSpMk id="14" creationId="{F7D31F0D-0AC1-F765-9C3C-783F640A9DEC}"/>
          </ac:cxnSpMkLst>
        </pc:cxnChg>
        <pc:cxnChg chg="add mod">
          <ac:chgData name="Valenzuela, Drew R." userId="b045f4f2-7aa4-477e-bfcb-790ce99c8900" providerId="ADAL" clId="{CC4E6C15-731A-4F6C-A9A3-19D5BABEF592}" dt="2022-09-19T02:22:34.866" v="603" actId="14100"/>
          <ac:cxnSpMkLst>
            <pc:docMk/>
            <pc:sldMk cId="2507549656" sldId="260"/>
            <ac:cxnSpMk id="19" creationId="{309AB9CD-4DD3-5F56-D5F2-8C0AF2528B64}"/>
          </ac:cxnSpMkLst>
        </pc:cxnChg>
      </pc:sldChg>
      <pc:sldChg chg="addSp delSp modSp new del mod">
        <pc:chgData name="Valenzuela, Drew R." userId="b045f4f2-7aa4-477e-bfcb-790ce99c8900" providerId="ADAL" clId="{CC4E6C15-731A-4F6C-A9A3-19D5BABEF592}" dt="2022-09-19T02:24:47.684" v="604" actId="47"/>
        <pc:sldMkLst>
          <pc:docMk/>
          <pc:sldMk cId="1438604627" sldId="261"/>
        </pc:sldMkLst>
        <pc:picChg chg="add del mod">
          <ac:chgData name="Valenzuela, Drew R." userId="b045f4f2-7aa4-477e-bfcb-790ce99c8900" providerId="ADAL" clId="{CC4E6C15-731A-4F6C-A9A3-19D5BABEF592}" dt="2022-09-18T04:31:42.947" v="467" actId="478"/>
          <ac:picMkLst>
            <pc:docMk/>
            <pc:sldMk cId="1438604627" sldId="261"/>
            <ac:picMk id="2" creationId="{57755691-70C4-51DC-CAA1-3B8C8B09BDC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E811-F1D9-E705-D6D5-9D207AE83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69EE8-93C5-E221-7C91-A9863E53E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DC022-85EB-12CC-02BC-FF8C290F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7F83CB-D0BA-7D45-0B07-B475CBCD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62E0F-91E8-3077-8578-7CF0E0031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A6B62-6C93-FF62-2D83-DF80E5F9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515CF6-33CE-1BA7-38D8-DCB6B4523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2FCD7-AE8C-45CE-694A-C58FB7E05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8819E-6CC6-472F-0274-CC8C06FBF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8B9A6-2D22-44F3-15FF-892FA0D7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4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A8CB1C-92A1-CA89-5C82-02C75EC3F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A59A26-7347-271E-87EC-C3A60339B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AEEAA-1E90-50DF-8303-0051CE040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8ED2C-7E6D-5C42-D59D-0E2ACCDD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BCA61-CAB2-C7EE-9022-4884B9901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0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69CD1-6FA2-B1F1-C281-B1DEC218B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53933-CB0C-3BD9-A615-D25694C8E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7A5B2-C01A-5D39-F4B6-7CF2DE409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ADA41-9F6E-41C3-1FF4-80748AA5F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396C2-A42F-F585-1F47-31F06CC6E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85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7244F-6EE7-ADDC-F831-CDCE686F6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C90FE-5792-7D15-775A-AD6E50799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265B3-D636-A3B8-5314-4A0471E9A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0FB86-2870-EDCD-D092-3B8523BE5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52D71-0ED1-79EE-E080-AE57440E5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6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08237-26AF-22F9-18AD-212C33EE1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4CCD2-9819-C074-CA3D-94B8F8BB1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F3F13-C961-1C89-60CA-E5BFB1B8B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3CD80-210C-D70E-5C50-108AB9EA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F35DD-D0F0-C50C-DC59-1816B8CA4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3C401-E22F-7319-1231-C889C408A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2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48775-A5DA-AA70-7410-4DE0B93C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C18DD-D442-EEB2-F41E-7F8A5ECB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055A1-7C4C-1978-F8E1-260788D60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75D0D2-5D4B-A354-0954-62D9CEA68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C39218-33CA-892D-5553-383BFDCB0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1F8E9A-9E91-8B55-7C58-DB3C8BC4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CE89E-C891-F48B-4EC4-4CF721D8D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B1E802-E4A2-A362-D157-927263BBB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9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6D7F7-0464-9EFC-B074-F30FDDA4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C216BD-34B4-546B-316C-36F43362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3B5EC-C68D-AE68-4BAD-F2C37F215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5BDF2-FFC1-8E77-6BE3-F458C3AD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2D7D48-0EDB-3DA1-1402-3624C516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9100F9-5E76-61F3-A0F1-96E4DA9A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E5063-15A7-B83C-1E24-79F5DF986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3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3FCB-9532-F63A-1B4C-6338A98B7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6FB69-DAB2-638C-3B15-0956A4E8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23676-39ED-2D36-FEA7-DBD250E66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5E31D-F6AF-73F0-4A58-9D8EC2EF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5EC58-D710-8F16-1AA1-B1BBD8AC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62543-3B65-A1D4-1EE2-042028B2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6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379D3-1D9F-F70D-1362-0B0AC7B2E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26E38-68F6-9F0E-4C5B-C868DA01C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6F9964-197B-504D-9A44-129DC5A55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753FFA-2C59-CA06-C672-22F0C3A7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D7895-1A7F-0099-9893-3C99F0B06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E21E1-2F58-9DC0-D447-A8B6F171C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2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429F10-8D09-8460-B405-11F18BECB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A9B40-3186-1F9B-9ADB-CCD72836A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75624-46B4-115E-4FA4-9D7613C7B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400CD-ACE9-45EA-8AFA-D365D77F9632}" type="datetimeFigureOut">
              <a:rPr lang="en-US" smtClean="0"/>
              <a:t>9/17/2022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347F3-9A7C-E9ED-5369-CF31B1911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4A8D3-2D87-E877-E271-20BB11CFC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C9F2D-0CAF-455E-A14A-00369F470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9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165A55-FEF6-A239-A2B3-56433DCB9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716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F93CAC-C118-1C17-3E77-8854924AEF65}"/>
              </a:ext>
            </a:extLst>
          </p:cNvPr>
          <p:cNvSpPr txBox="1"/>
          <p:nvPr/>
        </p:nvSpPr>
        <p:spPr>
          <a:xfrm>
            <a:off x="1763486" y="5750004"/>
            <a:ext cx="8665027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u="sng" dirty="0"/>
              <a:t>CITRUS HILL CROSS COUNTRY COURSE</a:t>
            </a:r>
          </a:p>
          <a:p>
            <a:r>
              <a:rPr lang="en-US" sz="1600" dirty="0">
                <a:solidFill>
                  <a:srgbClr val="00B0F0"/>
                </a:solidFill>
              </a:rPr>
              <a:t>	</a:t>
            </a:r>
            <a:r>
              <a:rPr lang="en-US" sz="1600" b="1" dirty="0">
                <a:solidFill>
                  <a:srgbClr val="00B0F0"/>
                </a:solidFill>
              </a:rPr>
              <a:t>MILE 1 – On Campus					</a:t>
            </a:r>
            <a:r>
              <a:rPr lang="en-US" sz="1600" b="1" u="sng" dirty="0"/>
              <a:t>Start Times:</a:t>
            </a:r>
          </a:p>
          <a:p>
            <a:r>
              <a:rPr lang="en-US" sz="1600" b="1" dirty="0">
                <a:solidFill>
                  <a:srgbClr val="FFC000"/>
                </a:solidFill>
              </a:rPr>
              <a:t>	MILE 2 – Off Campus				</a:t>
            </a:r>
            <a:r>
              <a:rPr lang="en-US" sz="1600" b="1" dirty="0"/>
              <a:t>JV Girls 1:30pm, JV Boys 2:00pm </a:t>
            </a:r>
            <a:r>
              <a:rPr lang="en-US" sz="1600" b="1" dirty="0">
                <a:solidFill>
                  <a:srgbClr val="FFC000"/>
                </a:solidFill>
              </a:rPr>
              <a:t>	</a:t>
            </a:r>
            <a:r>
              <a:rPr lang="en-US" sz="1600" b="1" dirty="0">
                <a:solidFill>
                  <a:srgbClr val="92D050"/>
                </a:solidFill>
              </a:rPr>
              <a:t>MILE 3 – On Campus				</a:t>
            </a:r>
            <a:r>
              <a:rPr lang="en-US" sz="1600" b="1" dirty="0"/>
              <a:t>Var Girls 2:30pm, Var Boys 3:00pm</a:t>
            </a:r>
          </a:p>
          <a:p>
            <a:endParaRPr lang="en-US" sz="1600" b="1" dirty="0">
              <a:solidFill>
                <a:srgbClr val="92D050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85F70CF-3175-3DA8-53E3-EAA86D32F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0003"/>
            <a:ext cx="1763486" cy="1107997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290DBAC-CC4E-3B0D-8165-1534F27C4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514" y="5749620"/>
            <a:ext cx="1763486" cy="110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3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D84F44-5085-F48E-9CE9-FC113A595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8723"/>
            <a:ext cx="12192000" cy="57729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5A6112-84B4-D04A-E66B-3BD3F1116918}"/>
              </a:ext>
            </a:extLst>
          </p:cNvPr>
          <p:cNvSpPr txBox="1"/>
          <p:nvPr/>
        </p:nvSpPr>
        <p:spPr>
          <a:xfrm>
            <a:off x="1995618" y="4137792"/>
            <a:ext cx="70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DSO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D00C4F-2D40-A439-3BFB-4F7316307A67}"/>
              </a:ext>
            </a:extLst>
          </p:cNvPr>
          <p:cNvSpPr txBox="1"/>
          <p:nvPr/>
        </p:nvSpPr>
        <p:spPr>
          <a:xfrm>
            <a:off x="7986319" y="931178"/>
            <a:ext cx="190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Stadium Restrooms in Use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E6A773-9777-F8A6-3E96-20C4A76E85E0}"/>
              </a:ext>
            </a:extLst>
          </p:cNvPr>
          <p:cNvSpPr/>
          <p:nvPr/>
        </p:nvSpPr>
        <p:spPr>
          <a:xfrm rot="8517649">
            <a:off x="1130671" y="3998513"/>
            <a:ext cx="2173036" cy="68485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93E3E0-ED3D-78B6-8F24-5389871AE48B}"/>
              </a:ext>
            </a:extLst>
          </p:cNvPr>
          <p:cNvSpPr txBox="1"/>
          <p:nvPr/>
        </p:nvSpPr>
        <p:spPr>
          <a:xfrm>
            <a:off x="6509376" y="1143811"/>
            <a:ext cx="70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DSO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6B3828C-5452-7B9A-E523-1F923D00E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7145">
            <a:off x="5782728" y="809548"/>
            <a:ext cx="2501316" cy="88958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5A8AC9A-6936-547E-C653-CDB80B338599}"/>
              </a:ext>
            </a:extLst>
          </p:cNvPr>
          <p:cNvSpPr txBox="1"/>
          <p:nvPr/>
        </p:nvSpPr>
        <p:spPr>
          <a:xfrm>
            <a:off x="0" y="5683290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CITRUS HILL CROSS COUNTRY COURSE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MILE 1 – On Campus								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Times:</a:t>
            </a:r>
            <a:endParaRPr lang="en-US" sz="1600" b="1" dirty="0"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MILE 2 – Off Campus							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JV Girls 1:30pm, JV Boys 2:00pm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MILE 3 – On Campus							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 Girls 2:30pm, Var Boys 3:00pm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712DE6-1672-CBCB-D14A-45A1C35B4D29}"/>
              </a:ext>
            </a:extLst>
          </p:cNvPr>
          <p:cNvSpPr txBox="1"/>
          <p:nvPr/>
        </p:nvSpPr>
        <p:spPr>
          <a:xfrm>
            <a:off x="6095999" y="4883691"/>
            <a:ext cx="132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Cattle Gate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9826A-EAE9-8EE0-BAAF-02F345C536B4}"/>
              </a:ext>
            </a:extLst>
          </p:cNvPr>
          <p:cNvSpPr txBox="1"/>
          <p:nvPr/>
        </p:nvSpPr>
        <p:spPr>
          <a:xfrm rot="18541044">
            <a:off x="2329380" y="4322458"/>
            <a:ext cx="132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Cattle Gate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C26C809-981C-2537-2486-87734CCD49AE}"/>
              </a:ext>
            </a:extLst>
          </p:cNvPr>
          <p:cNvCxnSpPr>
            <a:cxnSpLocks/>
          </p:cNvCxnSpPr>
          <p:nvPr/>
        </p:nvCxnSpPr>
        <p:spPr>
          <a:xfrm>
            <a:off x="3119743" y="4790114"/>
            <a:ext cx="386855" cy="2782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BFE2588-93E1-2A16-2DB5-72328881CA6A}"/>
              </a:ext>
            </a:extLst>
          </p:cNvPr>
          <p:cNvSpPr txBox="1"/>
          <p:nvPr/>
        </p:nvSpPr>
        <p:spPr>
          <a:xfrm>
            <a:off x="7323588" y="1624503"/>
            <a:ext cx="2860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Cattle Gates w/ Caution Tape Across Blacktop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D06501-01D9-E1A4-8D24-95E1C1022E93}"/>
              </a:ext>
            </a:extLst>
          </p:cNvPr>
          <p:cNvSpPr txBox="1"/>
          <p:nvPr/>
        </p:nvSpPr>
        <p:spPr>
          <a:xfrm>
            <a:off x="5096928" y="4598351"/>
            <a:ext cx="3372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Cones: Move after 1</a:t>
            </a:r>
            <a:r>
              <a:rPr lang="en-US" b="1" baseline="30000" dirty="0">
                <a:solidFill>
                  <a:srgbClr val="FF0000"/>
                </a:solidFill>
              </a:rPr>
              <a:t>st</a:t>
            </a:r>
            <a:r>
              <a:rPr lang="en-US" b="1" dirty="0">
                <a:solidFill>
                  <a:srgbClr val="FF0000"/>
                </a:solidFill>
              </a:rPr>
              <a:t> Lap Around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D31F0D-0AC1-F765-9C3C-783F640A9DEC}"/>
              </a:ext>
            </a:extLst>
          </p:cNvPr>
          <p:cNvCxnSpPr>
            <a:cxnSpLocks/>
          </p:cNvCxnSpPr>
          <p:nvPr/>
        </p:nvCxnSpPr>
        <p:spPr>
          <a:xfrm flipV="1">
            <a:off x="6627303" y="4185572"/>
            <a:ext cx="0" cy="4292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09AB9CD-4DD3-5F56-D5F2-8C0AF2528B64}"/>
              </a:ext>
            </a:extLst>
          </p:cNvPr>
          <p:cNvCxnSpPr>
            <a:cxnSpLocks/>
          </p:cNvCxnSpPr>
          <p:nvPr/>
        </p:nvCxnSpPr>
        <p:spPr>
          <a:xfrm flipV="1">
            <a:off x="3271015" y="4322458"/>
            <a:ext cx="638255" cy="1976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549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141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Valenzuela, Drew R.</dc:creator>
  <cp:lastModifiedBy>Valenzuela, Drew R.</cp:lastModifiedBy>
  <cp:revision>1</cp:revision>
  <dcterms:created xsi:type="dcterms:W3CDTF">2022-08-27T18:24:37Z</dcterms:created>
  <dcterms:modified xsi:type="dcterms:W3CDTF">2022-09-19T02:24:56Z</dcterms:modified>
</cp:coreProperties>
</file>